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howSpecialPlsOnTitleSld="0">
  <p:sldMasterIdLst>
    <p:sldMasterId id="2147483648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128"/>
          <a:sy d="100" n="128"/>
        </p:scale>
        <p:origin x="200" y="200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7" Type="http://schemas.openxmlformats.org/officeDocument/2006/relationships/slide" Target="slides/slide6.xml" /><Relationship Id="rId8" Type="http://schemas.openxmlformats.org/officeDocument/2006/relationships/slide" Target="slides/slide7.xml" /><Relationship Id="rId9" Type="http://schemas.openxmlformats.org/officeDocument/2006/relationships/notesMaster" Target="notesMasters/notesMaster1.xml" /><Relationship Id="rId13" Type="http://schemas.openxmlformats.org/officeDocument/2006/relationships/tableStyles" Target="tableStyles.xml" /><Relationship Id="rId1" Type="http://schemas.openxmlformats.org/officeDocument/2006/relationships/slideMaster" Target="slideMasters/slideMaster1.xml" /><Relationship Id="rId12" Type="http://schemas.openxmlformats.org/officeDocument/2006/relationships/theme" Target="theme/theme1.xml" /><Relationship Id="rId11" Type="http://schemas.openxmlformats.org/officeDocument/2006/relationships/viewProps" Target="viewProps.xml" /><Relationship Id="rId10" Type="http://schemas.openxmlformats.org/officeDocument/2006/relationships/presProps" Target="presProps.xml" 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5208CEC-B99B-544E-8F36-4CCCF542E52E}" type="datetimeFigureOut">
              <a:rPr lang="en-US" smtClean="0"/>
              <a:t>9/17/21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A835021-86F2-1D42-A814-595F88017F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83877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7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is a blank slide: does it have a footer?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A835021-86F2-1D42-A814-595F88017F0C}" type="slidenum">
              <a:rPr lang="en-US"/>
              <a:t>7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C9CA4F-0D16-D041-B77A-67C782728983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EA0910-7638-294D-BA41-61AB60F59CD2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4F8F6C-06B1-1A47-92C1-9BF29053E5CA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A0494E-FA2A-BE4A-8DE3-0570D01A7431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5C3803-0909-FF4B-A076-27D06CCD94AB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B303D-CFF3-F942-B4C5-80D923DA718E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30713C-E51D-A14C-9D4D-FA6052420E2C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ADEA0F-D4DF-DB47-954C-7D2BE830BF0B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31C688-1067-A642-82A0-FD875A41F4E1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5EA3EC-C7E7-404F-B16B-40EBFF470AB7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94A159-0DB0-C44C-81EA-9350FB0BD669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4917AB-F7E2-274F-8E7B-FBE3C14EEBD8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BC59BE-FAEF-AC43-9A0B-BDFA59E60C4A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B3D988-67B9-E94C-AC4A-DF34B0196B9A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4DEF1B-4FBE-7446-9BD2-B0CCA7EBC929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8D789F-702A-CC4C-8647-BEA5885AA30B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B49AD9-11F2-2447-BB59-57D3D74F13B4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926DAE14-C539-8F4B-894B-4A0BF18ECA14}" type="datetime1">
              <a:rPr lang="en-IE" smtClean="0"/>
              <a:t>17/09/2021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r>
              <a:rPr lang="en-US"/>
              <a:t>fooooooter</a:t>
            </a:r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hdr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3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/Relationships>
</file>

<file path=ppt/slides/_rels/slide5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_rels/slide6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/Relationships>
</file>

<file path=ppt/slides/_rels/slide7.xml.rels><?xml version="1.0" encoding="UTF-8"?><Relationships xmlns="http://schemas.openxmlformats.org/package/2006/relationships"><Relationship Id="rId1" Type="http://schemas.openxmlformats.org/officeDocument/2006/relationships/slideLayout" Target="../slideLayouts/slideLayout7.xml" /><Relationship Id="rId2" Type="http://schemas.openxmlformats.org/officeDocument/2006/relationships/notesSlide" Target="../notesSlides/notesSlide1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/>
          <a:lstStyle/>
          <a:p>
            <a:pPr lvl="0" marL="0" indent="0">
              <a:buNone/>
            </a:pPr>
            <a:r>
              <a:rPr/>
              <a:t>Slides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2209799" y="3694375"/>
            <a:ext cx="9144000" cy="754025"/>
          </a:xfrm>
        </p:spPr>
        <p:txBody>
          <a:bodyPr/>
          <a:lstStyle/>
          <a:p>
            <a:pPr lvl="0" marL="0" indent="0">
              <a:buNone/>
            </a:pPr>
            <a:br/>
            <a:br/>
            <a:r>
              <a:rPr/>
              <a:t>Me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Slide 1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Hello there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F65EA3EC-C7E7-404F-B16B-40EBFF470AB7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fooooooter</a:t>
            </a:r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/>
          <a:lstStyle/>
          <a:p>
            <a:pPr lvl="0" marL="0" indent="0">
              <a:buNone/>
            </a:pPr>
            <a:r>
              <a:rPr/>
              <a:t>Layouts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3C94A159-0DB0-C44C-81EA-9350FB0BD669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fooooooter</a:t>
            </a:r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/>
          <a:lstStyle/>
          <a:p>
            <a:pPr lvl="0" marL="0" indent="0">
              <a:buNone/>
            </a:pPr>
            <a:r>
              <a:rPr/>
              <a:t>Slide 3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Does it work on other layouts?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5181600" y="977900"/>
          <a:ext cx="6172200" cy="48641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3086100"/>
                <a:gridCol w="3086100"/>
              </a:tblGrid>
              <a:tr h="0"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5" name="Date Placeholder 4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838D789F-702A-CC4C-8647-BEA5885AA30B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6" name="Footer Placeholder 5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fooooooter</a:t>
            </a:r>
            <a:endParaRPr dirty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Slide 4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hello hello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goood bye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D64917AB-F7E2-274F-8E7B-FBE3C14EEBD8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6" name="Footer Placeholder 5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fooooooter</a:t>
            </a:r>
            <a:endParaRPr dirty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pPr lvl="0" marL="0" indent="0">
              <a:buNone/>
            </a:pPr>
            <a:r>
              <a:rPr/>
              <a:t>Slide 5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Hello there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2501900"/>
          <a:ext cx="5016500" cy="36830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501900"/>
                <a:gridCol w="2501900"/>
              </a:tblGrid>
              <a:tr h="0"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oh wait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6311900" y="2501900"/>
          <a:ext cx="5029200" cy="36830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514600"/>
                <a:gridCol w="2514600"/>
              </a:tblGrid>
              <a:tr h="0"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7" name="Date Placeholder 6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9FBC59BE-FAEF-AC43-9A0B-BDFA59E60C4A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8" name="Footer Placeholder 7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fooooooter</a:t>
            </a:r>
            <a:endParaRPr dirty="0" lang="en-US"/>
          </a:p>
        </p:txBody>
      </p:sp>
      <p:sp>
        <p:nvSpPr>
          <p:cNvPr id="9" name="Slide Number Placeholder 8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804DEF1B-4FBE-7446-9BD2-B0CCA7EBC929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3" name="Footer Placeholder 2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fooooooter</a:t>
            </a:r>
            <a:endParaRPr dirty="0" lang="en-US"/>
          </a:p>
        </p:txBody>
      </p:sp>
      <p:sp>
        <p:nvSpPr>
          <p:cNvPr id="4" name="Slide Number Placeholder 3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Slides</dc:title>
  <dc:creator>Me</dc:creator>
  <cp:keywords/>
  <dcterms:created xsi:type="dcterms:W3CDTF">2021-10-04T19:20:16Z</dcterms:created>
  <dcterms:modified xsi:type="dcterms:W3CDTF">2021-10-04T19:20:16Z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date">
    <vt:lpwstr>14/09/1995</vt:lpwstr>
  </property>
</Properties>
</file>